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1" r:id="rId9"/>
    <p:sldId id="264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7A15EC3-737E-462F-B807-100B76EB0320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AD81F76-584E-4B8A-953E-309F75CA06A0}" type="datetimeFigureOut">
              <a:rPr lang="th-TH" smtClean="0"/>
              <a:t>14/11/56</a:t>
            </a:fld>
            <a:endParaRPr lang="th-T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543800" cy="2593975"/>
          </a:xfrm>
        </p:spPr>
        <p:txBody>
          <a:bodyPr>
            <a:normAutofit/>
          </a:bodyPr>
          <a:lstStyle/>
          <a:p>
            <a:r>
              <a:rPr lang="en-US" dirty="0" smtClean="0"/>
              <a:t>National Culture and Soccer Violence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4293096"/>
            <a:ext cx="6461760" cy="2304256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Edward Miguel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Sebastián M. Saiegh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Shanker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Satyanath  </a:t>
            </a:r>
          </a:p>
          <a:p>
            <a:r>
              <a:rPr lang="en-US" dirty="0" smtClean="0">
                <a:solidFill>
                  <a:srgbClr val="91C400"/>
                </a:solidFill>
              </a:rPr>
              <a:t> </a:t>
            </a:r>
          </a:p>
          <a:p>
            <a:r>
              <a:rPr lang="en-US" sz="1600" dirty="0" smtClean="0">
                <a:solidFill>
                  <a:srgbClr val="91C400"/>
                </a:solidFill>
              </a:rPr>
              <a:t>Presented by </a:t>
            </a:r>
          </a:p>
          <a:p>
            <a:r>
              <a:rPr lang="en-US" sz="1600" dirty="0" smtClean="0">
                <a:solidFill>
                  <a:srgbClr val="91C400"/>
                </a:solidFill>
              </a:rPr>
              <a:t>Boonrith Pongrasamiroj </a:t>
            </a:r>
          </a:p>
          <a:p>
            <a:r>
              <a:rPr lang="en-US" sz="1600" dirty="0" smtClean="0">
                <a:solidFill>
                  <a:srgbClr val="91C400"/>
                </a:solidFill>
              </a:rPr>
              <a:t>5504640136</a:t>
            </a:r>
          </a:p>
          <a:p>
            <a:endParaRPr lang="en-US" sz="2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0597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Excluding outliers</a:t>
            </a:r>
            <a:endParaRPr lang="th-TH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956" y="2149916"/>
            <a:ext cx="6411982" cy="40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20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Excluding OECD countries</a:t>
            </a:r>
            <a:endParaRPr lang="th-TH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73192"/>
            <a:ext cx="5832648" cy="4062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63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715200" cy="4800600"/>
          </a:xfrm>
        </p:spPr>
        <p:txBody>
          <a:bodyPr/>
          <a:lstStyle/>
          <a:p>
            <a:r>
              <a:rPr lang="en-US" dirty="0" smtClean="0"/>
              <a:t>Red cards are directly awarded for exceptionally violent fouls</a:t>
            </a:r>
          </a:p>
          <a:p>
            <a:endParaRPr lang="en-US" dirty="0"/>
          </a:p>
          <a:p>
            <a:r>
              <a:rPr lang="en-US" dirty="0" smtClean="0"/>
              <a:t>The point estimation of red cards is twice as much as that for yellow cards</a:t>
            </a:r>
          </a:p>
          <a:p>
            <a:endParaRPr lang="en-US" dirty="0"/>
          </a:p>
          <a:p>
            <a:r>
              <a:rPr lang="en-US" dirty="0" smtClean="0"/>
              <a:t>Civil war history is highly relevant for explaining this behavior</a:t>
            </a:r>
          </a:p>
          <a:p>
            <a:endParaRPr lang="en-US" dirty="0"/>
          </a:p>
          <a:p>
            <a:r>
              <a:rPr lang="en-US" dirty="0" smtClean="0"/>
              <a:t>Number of goals scored and civil war history have no meaningful correlation.</a:t>
            </a:r>
          </a:p>
          <a:p>
            <a:endParaRPr lang="en-US" dirty="0"/>
          </a:p>
          <a:p>
            <a:r>
              <a:rPr lang="en-US" dirty="0" smtClean="0"/>
              <a:t>Civil war history predicts violence but not other aspects of play</a:t>
            </a:r>
          </a:p>
          <a:p>
            <a:endParaRPr lang="en-US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0390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th-TH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“Rational Criminal Behavior” theory by Learned Hand</a:t>
                </a:r>
              </a:p>
              <a:p>
                <a:endParaRPr lang="en-US" i="1" dirty="0" smtClean="0"/>
              </a:p>
              <a:p>
                <a14:m>
                  <m:oMath xmlns:m="http://schemas.openxmlformats.org/officeDocument/2006/math">
                    <m:r>
                      <a:rPr lang="en-US" i="1"/>
                      <m:t>𝑝𝐵</m:t>
                    </m:r>
                    <m:r>
                      <a:rPr lang="en-US" i="1"/>
                      <m:t>&gt;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1−</m:t>
                        </m:r>
                        <m:r>
                          <a:rPr lang="en-US" i="1"/>
                          <m:t>𝑝</m:t>
                        </m:r>
                      </m:e>
                    </m:d>
                    <m:r>
                      <a:rPr lang="en-US" i="1"/>
                      <m:t>𝐶</m:t>
                    </m:r>
                  </m:oMath>
                </a14:m>
                <a:endParaRPr lang="en-US" dirty="0" smtClean="0"/>
              </a:p>
              <a:p>
                <a:endParaRPr lang="en-US" dirty="0"/>
              </a:p>
              <a:p>
                <a:r>
                  <a:rPr lang="en-US" dirty="0" smtClean="0"/>
                  <a:t>Footballers with civil war history will have higher </a:t>
                </a:r>
                <a:r>
                  <a:rPr lang="en-US" i="1" dirty="0" smtClean="0"/>
                  <a:t>B (Benefits of committing a crime)</a:t>
                </a:r>
              </a:p>
              <a:p>
                <a:endParaRPr lang="en-US" dirty="0" smtClean="0"/>
              </a:p>
              <a:p>
                <a:endParaRPr lang="th-TH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762" r="-1520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92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Civil was as a “Violence Paradigm</a:t>
            </a:r>
            <a:r>
              <a:rPr lang="en-US" dirty="0" smtClean="0"/>
              <a:t>”</a:t>
            </a:r>
          </a:p>
          <a:p>
            <a:endParaRPr lang="en-US" dirty="0"/>
          </a:p>
          <a:p>
            <a:r>
              <a:rPr lang="en-US" dirty="0" smtClean="0"/>
              <a:t>No perfect set of law to prevent a crime</a:t>
            </a:r>
          </a:p>
          <a:p>
            <a:endParaRPr lang="en-US" dirty="0"/>
          </a:p>
          <a:p>
            <a:r>
              <a:rPr lang="en-US" dirty="0" smtClean="0"/>
              <a:t>“Separating Equilibrium”</a:t>
            </a:r>
          </a:p>
          <a:p>
            <a:endParaRPr lang="en-US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2982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938042"/>
            <a:ext cx="3095648" cy="22151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Thailand’s future</a:t>
            </a:r>
            <a:endParaRPr lang="th-TH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556792"/>
            <a:ext cx="3175000" cy="2381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408" y="2290999"/>
            <a:ext cx="1828800" cy="2048256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844824"/>
            <a:ext cx="2179534" cy="291331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" t="16430"/>
          <a:stretch/>
        </p:blipFill>
        <p:spPr>
          <a:xfrm>
            <a:off x="4860032" y="3480159"/>
            <a:ext cx="2507820" cy="171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6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08" y="274638"/>
            <a:ext cx="7620000" cy="1143000"/>
          </a:xfrm>
        </p:spPr>
        <p:txBody>
          <a:bodyPr/>
          <a:lstStyle/>
          <a:p>
            <a:r>
              <a:rPr lang="en-US" dirty="0" smtClean="0"/>
              <a:t>Violent Conduct</a:t>
            </a:r>
            <a:endParaRPr lang="th-T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29" y="1600200"/>
            <a:ext cx="4082142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343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Fédération Internationale de Football Association (FIFA)</a:t>
            </a:r>
            <a:endParaRPr lang="th-TH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564" y="1946305"/>
            <a:ext cx="4673644" cy="4074983"/>
          </a:xfrm>
        </p:spPr>
      </p:pic>
    </p:spTree>
    <p:extLst>
      <p:ext uri="{BB962C8B-B14F-4D97-AF65-F5344CB8AC3E}">
        <p14:creationId xmlns:p14="http://schemas.microsoft.com/office/powerpoint/2010/main" val="336415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and Regulations</a:t>
            </a:r>
            <a:endParaRPr lang="th-TH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79" y="2060848"/>
            <a:ext cx="5697793" cy="34186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412014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 and Regulations</a:t>
            </a:r>
            <a:endParaRPr lang="th-TH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462" y="1988840"/>
            <a:ext cx="5028778" cy="3671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3988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Study Focuses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 </a:t>
            </a:r>
            <a:r>
              <a:rPr lang="en-US" dirty="0"/>
              <a:t>of </a:t>
            </a:r>
            <a:r>
              <a:rPr lang="en-US" dirty="0" smtClean="0"/>
              <a:t>years that his </a:t>
            </a:r>
            <a:r>
              <a:rPr lang="en-US" dirty="0"/>
              <a:t>country suffered from civil war between 1980 and </a:t>
            </a:r>
            <a:r>
              <a:rPr lang="en-US" dirty="0" smtClean="0"/>
              <a:t>2005</a:t>
            </a:r>
          </a:p>
          <a:p>
            <a:endParaRPr lang="en-US" dirty="0" smtClean="0"/>
          </a:p>
          <a:p>
            <a:r>
              <a:rPr lang="en-US" dirty="0" smtClean="0"/>
              <a:t>Number </a:t>
            </a:r>
            <a:r>
              <a:rPr lang="en-US" dirty="0"/>
              <a:t>of yellow </a:t>
            </a:r>
            <a:r>
              <a:rPr lang="en-US" dirty="0" smtClean="0"/>
              <a:t>cards (and red cards) </a:t>
            </a:r>
            <a:r>
              <a:rPr lang="en-US" dirty="0"/>
              <a:t>those footballers </a:t>
            </a:r>
            <a:r>
              <a:rPr lang="en-US" dirty="0" smtClean="0"/>
              <a:t>received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/>
              <a:t>Taken into account league fixed effects, region fixed effects, and team fixed effects</a:t>
            </a:r>
            <a:endParaRPr lang="en-US" dirty="0"/>
          </a:p>
          <a:p>
            <a:endParaRPr lang="en-US" dirty="0">
              <a:latin typeface="+mj-lt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5293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Descriptive Statistic of Samples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5,035 players from 70 countries all around the world</a:t>
            </a:r>
          </a:p>
          <a:p>
            <a:endParaRPr lang="en-US" dirty="0"/>
          </a:p>
          <a:p>
            <a:r>
              <a:rPr lang="en-US" dirty="0"/>
              <a:t>Average age of 26 years old</a:t>
            </a:r>
          </a:p>
          <a:p>
            <a:endParaRPr lang="en-US" dirty="0" smtClean="0"/>
          </a:p>
          <a:p>
            <a:r>
              <a:rPr lang="en-US" dirty="0" smtClean="0"/>
              <a:t>8% Goalkeeper, 33% Defender, 36% Midfielder, 23% Striker</a:t>
            </a:r>
          </a:p>
          <a:p>
            <a:endParaRPr lang="en-US" dirty="0"/>
          </a:p>
          <a:p>
            <a:r>
              <a:rPr lang="en-US" dirty="0" smtClean="0"/>
              <a:t>7% African, 0.4% Asian, 12% Latin American, 7% Eastern European, 72% </a:t>
            </a:r>
            <a:r>
              <a:rPr lang="en-US" dirty="0"/>
              <a:t>OECD </a:t>
            </a:r>
            <a:r>
              <a:rPr lang="en-US" dirty="0" smtClean="0"/>
              <a:t>(Organization </a:t>
            </a:r>
            <a:r>
              <a:rPr lang="en-US" dirty="0"/>
              <a:t>for Economic Co-operation and </a:t>
            </a:r>
            <a:r>
              <a:rPr lang="en-US" dirty="0" smtClean="0"/>
              <a:t>Development, consists of 34 countries all over the world)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1254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998506"/>
            <a:ext cx="1439797" cy="223880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425" y="1282951"/>
            <a:ext cx="2528392" cy="18962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56" y="3939321"/>
            <a:ext cx="2442413" cy="2099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32" y="959578"/>
            <a:ext cx="2512037" cy="23550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257" y="4148329"/>
            <a:ext cx="2096728" cy="16815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82951"/>
            <a:ext cx="1854856" cy="178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7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Years of civil war and average yellow cards per player-season are positively correlated.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64904"/>
            <a:ext cx="524881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4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Words>289</Words>
  <Application>Microsoft Office PowerPoint</Application>
  <PresentationFormat>On-screen Show (4:3)</PresentationFormat>
  <Paragraphs>55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Adjacency</vt:lpstr>
      <vt:lpstr>National Culture and Soccer Violence</vt:lpstr>
      <vt:lpstr>Violent Conduct</vt:lpstr>
      <vt:lpstr>Fédération Internationale de Football Association (FIFA)</vt:lpstr>
      <vt:lpstr>Rules and Regulations</vt:lpstr>
      <vt:lpstr>Rules and Regulations</vt:lpstr>
      <vt:lpstr>The Study Focuses</vt:lpstr>
      <vt:lpstr>Descriptive Statistic of Samples</vt:lpstr>
      <vt:lpstr>PowerPoint Presentation</vt:lpstr>
      <vt:lpstr>Results</vt:lpstr>
      <vt:lpstr>Results</vt:lpstr>
      <vt:lpstr>Results</vt:lpstr>
      <vt:lpstr>Results</vt:lpstr>
      <vt:lpstr>Analysis</vt:lpstr>
      <vt:lpstr>Analysis</vt:lpstr>
      <vt:lpstr>Thailand’s future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culture and soccer violence</dc:title>
  <dc:creator>Boonrith</dc:creator>
  <cp:lastModifiedBy>Boonrith</cp:lastModifiedBy>
  <cp:revision>14</cp:revision>
  <dcterms:created xsi:type="dcterms:W3CDTF">2013-11-14T07:47:47Z</dcterms:created>
  <dcterms:modified xsi:type="dcterms:W3CDTF">2013-11-14T14:22:41Z</dcterms:modified>
</cp:coreProperties>
</file>